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74"/>
  </p:notesMasterIdLst>
  <p:sldIdLst>
    <p:sldId id="10466" r:id="rId5"/>
    <p:sldId id="10468" r:id="rId6"/>
    <p:sldId id="957" r:id="rId7"/>
    <p:sldId id="958" r:id="rId8"/>
    <p:sldId id="370" r:id="rId9"/>
    <p:sldId id="371" r:id="rId10"/>
    <p:sldId id="10469" r:id="rId11"/>
    <p:sldId id="962" r:id="rId12"/>
    <p:sldId id="1005" r:id="rId13"/>
    <p:sldId id="589" r:id="rId14"/>
    <p:sldId id="534" r:id="rId15"/>
    <p:sldId id="574" r:id="rId16"/>
    <p:sldId id="536" r:id="rId17"/>
    <p:sldId id="537" r:id="rId18"/>
    <p:sldId id="545" r:id="rId19"/>
    <p:sldId id="535" r:id="rId20"/>
    <p:sldId id="546" r:id="rId21"/>
    <p:sldId id="543" r:id="rId22"/>
    <p:sldId id="544" r:id="rId23"/>
    <p:sldId id="541" r:id="rId24"/>
    <p:sldId id="539" r:id="rId25"/>
    <p:sldId id="565" r:id="rId26"/>
    <p:sldId id="547" r:id="rId27"/>
    <p:sldId id="548" r:id="rId28"/>
    <p:sldId id="550" r:id="rId29"/>
    <p:sldId id="585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549" r:id="rId39"/>
    <p:sldId id="551" r:id="rId40"/>
    <p:sldId id="552" r:id="rId41"/>
    <p:sldId id="553" r:id="rId42"/>
    <p:sldId id="562" r:id="rId43"/>
    <p:sldId id="563" r:id="rId44"/>
    <p:sldId id="564" r:id="rId45"/>
    <p:sldId id="566" r:id="rId46"/>
    <p:sldId id="570" r:id="rId47"/>
    <p:sldId id="571" r:id="rId48"/>
    <p:sldId id="572" r:id="rId49"/>
    <p:sldId id="583" r:id="rId50"/>
    <p:sldId id="584" r:id="rId51"/>
    <p:sldId id="576" r:id="rId52"/>
    <p:sldId id="575" r:id="rId53"/>
    <p:sldId id="567" r:id="rId54"/>
    <p:sldId id="568" r:id="rId55"/>
    <p:sldId id="569" r:id="rId56"/>
    <p:sldId id="588" r:id="rId57"/>
    <p:sldId id="10472" r:id="rId58"/>
    <p:sldId id="10473" r:id="rId59"/>
    <p:sldId id="10474" r:id="rId60"/>
    <p:sldId id="10475" r:id="rId61"/>
    <p:sldId id="10476" r:id="rId62"/>
    <p:sldId id="10477" r:id="rId63"/>
    <p:sldId id="10478" r:id="rId64"/>
    <p:sldId id="10479" r:id="rId65"/>
    <p:sldId id="10480" r:id="rId66"/>
    <p:sldId id="10481" r:id="rId67"/>
    <p:sldId id="10482" r:id="rId68"/>
    <p:sldId id="10471" r:id="rId69"/>
    <p:sldId id="10463" r:id="rId70"/>
    <p:sldId id="10470" r:id="rId71"/>
    <p:sldId id="822" r:id="rId72"/>
    <p:sldId id="1046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89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Bonus" id="{3472D92C-E9F6-49A6-B620-F89770A32955}">
          <p14:sldIdLst>
            <p14:sldId id="10472"/>
            <p14:sldId id="10473"/>
            <p14:sldId id="10474"/>
            <p14:sldId id="10475"/>
            <p14:sldId id="10476"/>
            <p14:sldId id="10477"/>
            <p14:sldId id="10478"/>
            <p14:sldId id="10479"/>
            <p14:sldId id="10480"/>
            <p14:sldId id="10481"/>
            <p14:sldId id="10482"/>
          </p14:sldIdLst>
        </p14:section>
        <p14:section name="END" id="{7C6F5A12-C61C-4AF0-BEF8-A0A107FBF5E2}">
          <p14:sldIdLst>
            <p14:sldId id="10471"/>
            <p14:sldId id="10463"/>
            <p14:sldId id="10470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3" autoAdjust="0"/>
    <p:restoredTop sz="88597" autoAdjust="0"/>
  </p:normalViewPr>
  <p:slideViewPr>
    <p:cSldViewPr snapToGrid="0">
      <p:cViewPr varScale="1">
        <p:scale>
          <a:sx n="84" d="100"/>
          <a:sy n="84" d="100"/>
        </p:scale>
        <p:origin x="6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userId="461d7124ec7a38ad" providerId="LiveId" clId="{AC29D422-D116-4E87-A202-8454CE527D7D}"/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11:58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2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11:58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03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11:58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11:58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6.jpeg"/><Relationship Id="rId4" Type="http://schemas.openxmlformats.org/officeDocument/2006/relationships/hyperlink" Target="https://netflix.com/title/8007582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6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r/install-pretrained-models-sql-server" TargetMode="External"/><Relationship Id="rId18" Type="http://schemas.openxmlformats.org/officeDocument/2006/relationships/hyperlink" Target="https://aka.ms/AA3dz6b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3.svg"/><Relationship Id="rId12" Type="http://schemas.openxmlformats.org/officeDocument/2006/relationships/hyperlink" Target="https://aischool.microsoft.com/learning-paths" TargetMode="External"/><Relationship Id="rId17" Type="http://schemas.openxmlformats.org/officeDocument/2006/relationships/hyperlink" Target="https://docs.microsoft.com/sql/advanced-analytics/r/how-to-create-a-resource-pool-for-r?view=sql-server-2017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docs.microsoft.com/machine-learning-server/python-reference/microsoftml/rx-logistic-regress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visualstudio.microsoft.com/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docs.microsoft.com/learn/" TargetMode="External"/><Relationship Id="rId14" Type="http://schemas.openxmlformats.org/officeDocument/2006/relationships/hyperlink" Target="http://aka.ms/mlsqldev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5.png"/><Relationship Id="rId4" Type="http://schemas.microsoft.com/office/2007/relationships/hdphoto" Target="../media/hdphoto4.wdp"/><Relationship Id="rId9" Type="http://schemas.openxmlformats.org/officeDocument/2006/relationships/image" Target="../media/image24.png"/><Relationship Id="rId1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59" r="13927"/>
          <a:stretch/>
        </p:blipFill>
        <p:spPr>
          <a:xfrm>
            <a:off x="7246620" y="-3"/>
            <a:ext cx="4945380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  <a:p>
            <a:pPr lvl="0">
              <a:defRPr/>
            </a:pPr>
            <a:r>
              <a:rPr lang="en-US" sz="2800" dirty="0"/>
              <a:t>Bonus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FFDA1-50FC-4017-BB48-CA46D2E9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9" y="0"/>
            <a:ext cx="9946422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396038" y="1290590"/>
            <a:ext cx="1145382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7718798" y="1290590"/>
            <a:ext cx="495300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391476" y="1290590"/>
            <a:ext cx="352474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8921328" y="1290590"/>
            <a:ext cx="533823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9632529" y="1290591"/>
            <a:ext cx="613197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9570245" y="1480827"/>
            <a:ext cx="675482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2457450" y="429905"/>
            <a:ext cx="144462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804338" y="1228288"/>
            <a:ext cx="1507187" cy="359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26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29"/>
          <a:stretch/>
        </p:blipFill>
        <p:spPr>
          <a:xfrm>
            <a:off x="-25150" y="-24681"/>
            <a:ext cx="636150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Bonus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(ADS Notebook, Python and </a:t>
            </a:r>
            <a:r>
              <a:rPr lang="en-US" sz="2000" dirty="0" err="1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CognitiveAPI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DE7A7DE-1F95-4C2A-AC40-BC8526E29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29"/>
          <a:stretch/>
        </p:blipFill>
        <p:spPr>
          <a:xfrm>
            <a:off x="-25150" y="-24681"/>
            <a:ext cx="636150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85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783</Words>
  <Application>Microsoft Office PowerPoint</Application>
  <PresentationFormat>Widescreen</PresentationFormat>
  <Paragraphs>140</Paragraphs>
  <Slides>69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54</cp:revision>
  <dcterms:created xsi:type="dcterms:W3CDTF">2019-02-28T01:49:39Z</dcterms:created>
  <dcterms:modified xsi:type="dcterms:W3CDTF">2019-05-31T16:01:02Z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